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82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B60E83-F218-9EC1-4D5B-15A87ED0217E}" v="3" dt="2021-01-04T08:48:32.112"/>
    <p1510:client id="{3882B252-D4D5-7EC1-1AD2-F1D49D96DE4A}" v="2" dt="2021-01-07T14:57:47.588"/>
    <p1510:client id="{7A9136BD-DED9-B24C-555D-F2A6A532A79A}" v="827" dt="2021-01-21T09:58:37.6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86380" autoAdjust="0"/>
  </p:normalViewPr>
  <p:slideViewPr>
    <p:cSldViewPr>
      <p:cViewPr varScale="1">
        <p:scale>
          <a:sx n="69" d="100"/>
          <a:sy n="69" d="100"/>
        </p:scale>
        <p:origin x="125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.Joyce (Staff, Dearne)" userId="S::thomas.joyce@astreadearne.org::067093bb-5b3c-43ea-8713-a241f88a5838" providerId="AD" clId="Web-{3882B252-D4D5-7EC1-1AD2-F1D49D96DE4A}"/>
    <pc:docChg chg="modSld">
      <pc:chgData name="T.Joyce (Staff, Dearne)" userId="S::thomas.joyce@astreadearne.org::067093bb-5b3c-43ea-8713-a241f88a5838" providerId="AD" clId="Web-{3882B252-D4D5-7EC1-1AD2-F1D49D96DE4A}" dt="2021-01-07T14:57:47.588" v="1" actId="20577"/>
      <pc:docMkLst>
        <pc:docMk/>
      </pc:docMkLst>
      <pc:sldChg chg="modSp">
        <pc:chgData name="T.Joyce (Staff, Dearne)" userId="S::thomas.joyce@astreadearne.org::067093bb-5b3c-43ea-8713-a241f88a5838" providerId="AD" clId="Web-{3882B252-D4D5-7EC1-1AD2-F1D49D96DE4A}" dt="2021-01-07T14:57:47.588" v="0" actId="20577"/>
        <pc:sldMkLst>
          <pc:docMk/>
          <pc:sldMk cId="439634292" sldId="282"/>
        </pc:sldMkLst>
        <pc:spChg chg="mod">
          <ac:chgData name="T.Joyce (Staff, Dearne)" userId="S::thomas.joyce@astreadearne.org::067093bb-5b3c-43ea-8713-a241f88a5838" providerId="AD" clId="Web-{3882B252-D4D5-7EC1-1AD2-F1D49D96DE4A}" dt="2021-01-07T14:57:47.588" v="0" actId="20577"/>
          <ac:spMkLst>
            <pc:docMk/>
            <pc:sldMk cId="439634292" sldId="282"/>
            <ac:spMk id="3" creationId="{00000000-0000-0000-0000-000000000000}"/>
          </ac:spMkLst>
        </pc:spChg>
      </pc:sldChg>
    </pc:docChg>
  </pc:docChgLst>
  <pc:docChgLst>
    <pc:chgData clId="Web-{2FB60E83-F218-9EC1-4D5B-15A87ED0217E}"/>
    <pc:docChg chg="modSld">
      <pc:chgData name="" userId="" providerId="" clId="Web-{2FB60E83-F218-9EC1-4D5B-15A87ED0217E}" dt="2021-01-04T08:48:31.533" v="1" actId="20577"/>
      <pc:docMkLst>
        <pc:docMk/>
      </pc:docMkLst>
      <pc:sldChg chg="modSp">
        <pc:chgData name="" userId="" providerId="" clId="Web-{2FB60E83-F218-9EC1-4D5B-15A87ED0217E}" dt="2021-01-04T08:48:31.533" v="0" actId="20577"/>
        <pc:sldMkLst>
          <pc:docMk/>
          <pc:sldMk cId="439634292" sldId="282"/>
        </pc:sldMkLst>
        <pc:spChg chg="mod">
          <ac:chgData name="" userId="" providerId="" clId="Web-{2FB60E83-F218-9EC1-4D5B-15A87ED0217E}" dt="2021-01-04T08:48:31.533" v="0" actId="20577"/>
          <ac:spMkLst>
            <pc:docMk/>
            <pc:sldMk cId="439634292" sldId="282"/>
            <ac:spMk id="2" creationId="{00000000-0000-0000-0000-000000000000}"/>
          </ac:spMkLst>
        </pc:spChg>
      </pc:sldChg>
    </pc:docChg>
  </pc:docChgLst>
  <pc:docChgLst>
    <pc:chgData name="A.Green (Staff, Dearne)" userId="S::amy.green@astreadearne.org::9969dc80-135e-4cf5-9fb4-044ec1eaccea" providerId="AD" clId="Web-{7A9136BD-DED9-B24C-555D-F2A6A532A79A}"/>
    <pc:docChg chg="addSld delSld modSld sldOrd">
      <pc:chgData name="A.Green (Staff, Dearne)" userId="S::amy.green@astreadearne.org::9969dc80-135e-4cf5-9fb4-044ec1eaccea" providerId="AD" clId="Web-{7A9136BD-DED9-B24C-555D-F2A6A532A79A}" dt="2021-01-21T09:58:37.196" v="456" actId="20577"/>
      <pc:docMkLst>
        <pc:docMk/>
      </pc:docMkLst>
      <pc:sldChg chg="modSp">
        <pc:chgData name="A.Green (Staff, Dearne)" userId="S::amy.green@astreadearne.org::9969dc80-135e-4cf5-9fb4-044ec1eaccea" providerId="AD" clId="Web-{7A9136BD-DED9-B24C-555D-F2A6A532A79A}" dt="2021-01-21T09:58:37.196" v="456" actId="20577"/>
        <pc:sldMkLst>
          <pc:docMk/>
          <pc:sldMk cId="439634292" sldId="282"/>
        </pc:sldMkLst>
        <pc:spChg chg="mod">
          <ac:chgData name="A.Green (Staff, Dearne)" userId="S::amy.green@astreadearne.org::9969dc80-135e-4cf5-9fb4-044ec1eaccea" providerId="AD" clId="Web-{7A9136BD-DED9-B24C-555D-F2A6A532A79A}" dt="2021-01-21T09:58:37.196" v="456" actId="20577"/>
          <ac:spMkLst>
            <pc:docMk/>
            <pc:sldMk cId="439634292" sldId="282"/>
            <ac:spMk id="2" creationId="{00000000-0000-0000-0000-000000000000}"/>
          </ac:spMkLst>
        </pc:spChg>
      </pc:sldChg>
      <pc:sldChg chg="addSp delSp modSp new ord">
        <pc:chgData name="A.Green (Staff, Dearne)" userId="S::amy.green@astreadearne.org::9969dc80-135e-4cf5-9fb4-044ec1eaccea" providerId="AD" clId="Web-{7A9136BD-DED9-B24C-555D-F2A6A532A79A}" dt="2021-01-21T09:46:24.459" v="9" actId="1076"/>
        <pc:sldMkLst>
          <pc:docMk/>
          <pc:sldMk cId="611979691" sldId="284"/>
        </pc:sldMkLst>
        <pc:spChg chg="del">
          <ac:chgData name="A.Green (Staff, Dearne)" userId="S::amy.green@astreadearne.org::9969dc80-135e-4cf5-9fb4-044ec1eaccea" providerId="AD" clId="Web-{7A9136BD-DED9-B24C-555D-F2A6A532A79A}" dt="2021-01-21T09:46:22.740" v="8"/>
          <ac:spMkLst>
            <pc:docMk/>
            <pc:sldMk cId="611979691" sldId="284"/>
            <ac:spMk id="2" creationId="{D78E1D2D-121F-4CE7-985B-6820FD8FAD67}"/>
          </ac:spMkLst>
        </pc:spChg>
        <pc:spChg chg="del">
          <ac:chgData name="A.Green (Staff, Dearne)" userId="S::amy.green@astreadearne.org::9969dc80-135e-4cf5-9fb4-044ec1eaccea" providerId="AD" clId="Web-{7A9136BD-DED9-B24C-555D-F2A6A532A79A}" dt="2021-01-21T09:46:19.865" v="6"/>
          <ac:spMkLst>
            <pc:docMk/>
            <pc:sldMk cId="611979691" sldId="284"/>
            <ac:spMk id="3" creationId="{6883DE97-1004-483D-9591-D50A3E2BFC60}"/>
          </ac:spMkLst>
        </pc:spChg>
        <pc:picChg chg="add mod ord">
          <ac:chgData name="A.Green (Staff, Dearne)" userId="S::amy.green@astreadearne.org::9969dc80-135e-4cf5-9fb4-044ec1eaccea" providerId="AD" clId="Web-{7A9136BD-DED9-B24C-555D-F2A6A532A79A}" dt="2021-01-21T09:46:24.459" v="9" actId="1076"/>
          <ac:picMkLst>
            <pc:docMk/>
            <pc:sldMk cId="611979691" sldId="284"/>
            <ac:picMk id="4" creationId="{FCDD7D89-8978-4166-A003-BA60D9BCB34E}"/>
          </ac:picMkLst>
        </pc:picChg>
      </pc:sldChg>
      <pc:sldChg chg="addSp delSp modSp new del ord">
        <pc:chgData name="A.Green (Staff, Dearne)" userId="S::amy.green@astreadearne.org::9969dc80-135e-4cf5-9fb4-044ec1eaccea" providerId="AD" clId="Web-{7A9136BD-DED9-B24C-555D-F2A6A532A79A}" dt="2021-01-21T09:45:54.067" v="3"/>
        <pc:sldMkLst>
          <pc:docMk/>
          <pc:sldMk cId="1916236545" sldId="284"/>
        </pc:sldMkLst>
        <pc:spChg chg="del">
          <ac:chgData name="A.Green (Staff, Dearne)" userId="S::amy.green@astreadearne.org::9969dc80-135e-4cf5-9fb4-044ec1eaccea" providerId="AD" clId="Web-{7A9136BD-DED9-B24C-555D-F2A6A532A79A}" dt="2021-01-21T09:45:48.410" v="2"/>
          <ac:spMkLst>
            <pc:docMk/>
            <pc:sldMk cId="1916236545" sldId="284"/>
            <ac:spMk id="3" creationId="{17FBD81C-3A56-4B81-BBF0-2349DB684D95}"/>
          </ac:spMkLst>
        </pc:spChg>
        <pc:picChg chg="add mod ord">
          <ac:chgData name="A.Green (Staff, Dearne)" userId="S::amy.green@astreadearne.org::9969dc80-135e-4cf5-9fb4-044ec1eaccea" providerId="AD" clId="Web-{7A9136BD-DED9-B24C-555D-F2A6A532A79A}" dt="2021-01-21T09:45:48.410" v="2"/>
          <ac:picMkLst>
            <pc:docMk/>
            <pc:sldMk cId="1916236545" sldId="284"/>
            <ac:picMk id="4" creationId="{B89C8FE0-1D4F-4A0D-8EE2-B1D42B3F5F8F}"/>
          </ac:picMkLst>
        </pc:picChg>
      </pc:sldChg>
      <pc:sldChg chg="addSp delSp modSp new">
        <pc:chgData name="A.Green (Staff, Dearne)" userId="S::amy.green@astreadearne.org::9969dc80-135e-4cf5-9fb4-044ec1eaccea" providerId="AD" clId="Web-{7A9136BD-DED9-B24C-555D-F2A6A532A79A}" dt="2021-01-21T09:51:26.683" v="123" actId="20577"/>
        <pc:sldMkLst>
          <pc:docMk/>
          <pc:sldMk cId="1934391389" sldId="285"/>
        </pc:sldMkLst>
        <pc:spChg chg="mod">
          <ac:chgData name="A.Green (Staff, Dearne)" userId="S::amy.green@astreadearne.org::9969dc80-135e-4cf5-9fb4-044ec1eaccea" providerId="AD" clId="Web-{7A9136BD-DED9-B24C-555D-F2A6A532A79A}" dt="2021-01-21T09:50:58.165" v="106" actId="20577"/>
          <ac:spMkLst>
            <pc:docMk/>
            <pc:sldMk cId="1934391389" sldId="285"/>
            <ac:spMk id="2" creationId="{F346BF2D-5C15-49AD-A7A5-840B9CC071EA}"/>
          </ac:spMkLst>
        </pc:spChg>
        <pc:spChg chg="del">
          <ac:chgData name="A.Green (Staff, Dearne)" userId="S::amy.green@astreadearne.org::9969dc80-135e-4cf5-9fb4-044ec1eaccea" providerId="AD" clId="Web-{7A9136BD-DED9-B24C-555D-F2A6A532A79A}" dt="2021-01-21T09:46:52.352" v="11"/>
          <ac:spMkLst>
            <pc:docMk/>
            <pc:sldMk cId="1934391389" sldId="285"/>
            <ac:spMk id="3" creationId="{63E39ADB-44EF-4AEF-A1DE-E25AF131BCD1}"/>
          </ac:spMkLst>
        </pc:spChg>
        <pc:spChg chg="add del mod">
          <ac:chgData name="A.Green (Staff, Dearne)" userId="S::amy.green@astreadearne.org::9969dc80-135e-4cf5-9fb4-044ec1eaccea" providerId="AD" clId="Web-{7A9136BD-DED9-B24C-555D-F2A6A532A79A}" dt="2021-01-21T09:51:26.683" v="123" actId="20577"/>
          <ac:spMkLst>
            <pc:docMk/>
            <pc:sldMk cId="1934391389" sldId="285"/>
            <ac:spMk id="11" creationId="{614B9288-677D-4A49-B68A-4612668D07D3}"/>
          </ac:spMkLst>
        </pc:spChg>
        <pc:graphicFrameChg chg="add del mod modGraphic">
          <ac:chgData name="A.Green (Staff, Dearne)" userId="S::amy.green@astreadearne.org::9969dc80-135e-4cf5-9fb4-044ec1eaccea" providerId="AD" clId="Web-{7A9136BD-DED9-B24C-555D-F2A6A532A79A}" dt="2021-01-21T09:47:01.915" v="15"/>
          <ac:graphicFrameMkLst>
            <pc:docMk/>
            <pc:sldMk cId="1934391389" sldId="285"/>
            <ac:graphicFrameMk id="5" creationId="{89B19826-7A50-46B3-94CB-7DB68E4D0C35}"/>
          </ac:graphicFrameMkLst>
        </pc:graphicFrameChg>
        <pc:graphicFrameChg chg="add mod modGraphic">
          <ac:chgData name="A.Green (Staff, Dearne)" userId="S::amy.green@astreadearne.org::9969dc80-135e-4cf5-9fb4-044ec1eaccea" providerId="AD" clId="Web-{7A9136BD-DED9-B24C-555D-F2A6A532A79A}" dt="2021-01-21T09:51:11.650" v="117" actId="1076"/>
          <ac:graphicFrameMkLst>
            <pc:docMk/>
            <pc:sldMk cId="1934391389" sldId="285"/>
            <ac:graphicFrameMk id="7" creationId="{E8E380F0-F66F-44D3-90B1-31502C7116B9}"/>
          </ac:graphicFrameMkLst>
        </pc:graphicFrameChg>
        <pc:picChg chg="add mod">
          <ac:chgData name="A.Green (Staff, Dearne)" userId="S::amy.green@astreadearne.org::9969dc80-135e-4cf5-9fb4-044ec1eaccea" providerId="AD" clId="Web-{7A9136BD-DED9-B24C-555D-F2A6A532A79A}" dt="2021-01-21T09:48:34.296" v="27" actId="1076"/>
          <ac:picMkLst>
            <pc:docMk/>
            <pc:sldMk cId="1934391389" sldId="285"/>
            <ac:picMk id="8" creationId="{E78776EA-1F20-4D2D-9578-9DB5F965FA00}"/>
          </ac:picMkLst>
        </pc:picChg>
        <pc:picChg chg="add del mod">
          <ac:chgData name="A.Green (Staff, Dearne)" userId="S::amy.green@astreadearne.org::9969dc80-135e-4cf5-9fb4-044ec1eaccea" providerId="AD" clId="Web-{7A9136BD-DED9-B24C-555D-F2A6A532A79A}" dt="2021-01-21T09:49:10.939" v="38"/>
          <ac:picMkLst>
            <pc:docMk/>
            <pc:sldMk cId="1934391389" sldId="285"/>
            <ac:picMk id="9" creationId="{0B625247-3DD8-4FDA-933C-B6C6241D463C}"/>
          </ac:picMkLst>
        </pc:picChg>
      </pc:sldChg>
      <pc:sldChg chg="addSp delSp modSp new">
        <pc:chgData name="A.Green (Staff, Dearne)" userId="S::amy.green@astreadearne.org::9969dc80-135e-4cf5-9fb4-044ec1eaccea" providerId="AD" clId="Web-{7A9136BD-DED9-B24C-555D-F2A6A532A79A}" dt="2021-01-21T09:52:31.046" v="144"/>
        <pc:sldMkLst>
          <pc:docMk/>
          <pc:sldMk cId="1941828484" sldId="286"/>
        </pc:sldMkLst>
        <pc:spChg chg="del">
          <ac:chgData name="A.Green (Staff, Dearne)" userId="S::amy.green@astreadearne.org::9969dc80-135e-4cf5-9fb4-044ec1eaccea" providerId="AD" clId="Web-{7A9136BD-DED9-B24C-555D-F2A6A532A79A}" dt="2021-01-21T09:48:59.955" v="33"/>
          <ac:spMkLst>
            <pc:docMk/>
            <pc:sldMk cId="1941828484" sldId="286"/>
            <ac:spMk id="3" creationId="{FE63EB36-4BB6-486B-8B4B-C1AFD0E32AB6}"/>
          </ac:spMkLst>
        </pc:spChg>
        <pc:spChg chg="add del mod">
          <ac:chgData name="A.Green (Staff, Dearne)" userId="S::amy.green@astreadearne.org::9969dc80-135e-4cf5-9fb4-044ec1eaccea" providerId="AD" clId="Web-{7A9136BD-DED9-B24C-555D-F2A6A532A79A}" dt="2021-01-21T09:49:19.971" v="39"/>
          <ac:spMkLst>
            <pc:docMk/>
            <pc:sldMk cId="1941828484" sldId="286"/>
            <ac:spMk id="6" creationId="{B58082DE-DE1A-4944-B139-D55BBE6020DE}"/>
          </ac:spMkLst>
        </pc:spChg>
        <pc:spChg chg="add del mod">
          <ac:chgData name="A.Green (Staff, Dearne)" userId="S::amy.green@astreadearne.org::9969dc80-135e-4cf5-9fb4-044ec1eaccea" providerId="AD" clId="Web-{7A9136BD-DED9-B24C-555D-F2A6A532A79A}" dt="2021-01-21T09:49:34.222" v="42"/>
          <ac:spMkLst>
            <pc:docMk/>
            <pc:sldMk cId="1941828484" sldId="286"/>
            <ac:spMk id="10" creationId="{DB0D451D-77E7-4A8A-8E91-A443C40B7493}"/>
          </ac:spMkLst>
        </pc:spChg>
        <pc:spChg chg="add del mod">
          <ac:chgData name="A.Green (Staff, Dearne)" userId="S::amy.green@astreadearne.org::9969dc80-135e-4cf5-9fb4-044ec1eaccea" providerId="AD" clId="Web-{7A9136BD-DED9-B24C-555D-F2A6A532A79A}" dt="2021-01-21T09:51:34.339" v="126"/>
          <ac:spMkLst>
            <pc:docMk/>
            <pc:sldMk cId="1941828484" sldId="286"/>
            <ac:spMk id="12" creationId="{A059D202-2375-4416-A6BF-A13E1F410C66}"/>
          </ac:spMkLst>
        </pc:spChg>
        <pc:spChg chg="add mod">
          <ac:chgData name="A.Green (Staff, Dearne)" userId="S::amy.green@astreadearne.org::9969dc80-135e-4cf5-9fb4-044ec1eaccea" providerId="AD" clId="Web-{7A9136BD-DED9-B24C-555D-F2A6A532A79A}" dt="2021-01-21T09:52:31.046" v="144"/>
          <ac:spMkLst>
            <pc:docMk/>
            <pc:sldMk cId="1941828484" sldId="286"/>
            <ac:spMk id="14" creationId="{05840FFC-85E9-4137-93F7-37C19AFBC576}"/>
          </ac:spMkLst>
        </pc:spChg>
        <pc:graphicFrameChg chg="add del mod ord modGraphic">
          <ac:chgData name="A.Green (Staff, Dearne)" userId="S::amy.green@astreadearne.org::9969dc80-135e-4cf5-9fb4-044ec1eaccea" providerId="AD" clId="Web-{7A9136BD-DED9-B24C-555D-F2A6A532A79A}" dt="2021-01-21T09:49:25.284" v="41"/>
          <ac:graphicFrameMkLst>
            <pc:docMk/>
            <pc:sldMk cId="1941828484" sldId="286"/>
            <ac:graphicFrameMk id="8" creationId="{417792BF-37E1-41F4-99BD-ED452D00164F}"/>
          </ac:graphicFrameMkLst>
        </pc:graphicFrameChg>
        <pc:picChg chg="add del mod ord">
          <ac:chgData name="A.Green (Staff, Dearne)" userId="S::amy.green@astreadearne.org::9969dc80-135e-4cf5-9fb4-044ec1eaccea" providerId="AD" clId="Web-{7A9136BD-DED9-B24C-555D-F2A6A532A79A}" dt="2021-01-21T09:49:02.970" v="34"/>
          <ac:picMkLst>
            <pc:docMk/>
            <pc:sldMk cId="1941828484" sldId="286"/>
            <ac:picMk id="4" creationId="{95118480-7450-47DE-8F2E-B0BEF1793BA4}"/>
          </ac:picMkLst>
        </pc:picChg>
        <pc:picChg chg="add mod ord">
          <ac:chgData name="A.Green (Staff, Dearne)" userId="S::amy.green@astreadearne.org::9969dc80-135e-4cf5-9fb4-044ec1eaccea" providerId="AD" clId="Web-{7A9136BD-DED9-B24C-555D-F2A6A532A79A}" dt="2021-01-21T09:49:38.597" v="43" actId="1076"/>
          <ac:picMkLst>
            <pc:docMk/>
            <pc:sldMk cId="1941828484" sldId="286"/>
            <ac:picMk id="11" creationId="{220B38C2-3AB5-4D67-A9B0-F8A88547AD9B}"/>
          </ac:picMkLst>
        </pc:picChg>
      </pc:sldChg>
      <pc:sldChg chg="addSp delSp modSp new">
        <pc:chgData name="A.Green (Staff, Dearne)" userId="S::amy.green@astreadearne.org::9969dc80-135e-4cf5-9fb4-044ec1eaccea" providerId="AD" clId="Web-{7A9136BD-DED9-B24C-555D-F2A6A532A79A}" dt="2021-01-21T09:53:13.502" v="149" actId="14100"/>
        <pc:sldMkLst>
          <pc:docMk/>
          <pc:sldMk cId="3117977313" sldId="287"/>
        </pc:sldMkLst>
        <pc:spChg chg="del">
          <ac:chgData name="A.Green (Staff, Dearne)" userId="S::amy.green@astreadearne.org::9969dc80-135e-4cf5-9fb4-044ec1eaccea" providerId="AD" clId="Web-{7A9136BD-DED9-B24C-555D-F2A6A532A79A}" dt="2021-01-21T09:53:10.987" v="148"/>
          <ac:spMkLst>
            <pc:docMk/>
            <pc:sldMk cId="3117977313" sldId="287"/>
            <ac:spMk id="2" creationId="{6C62693F-A905-4524-B66C-A327362A5D72}"/>
          </ac:spMkLst>
        </pc:spChg>
        <pc:spChg chg="del">
          <ac:chgData name="A.Green (Staff, Dearne)" userId="S::amy.green@astreadearne.org::9969dc80-135e-4cf5-9fb4-044ec1eaccea" providerId="AD" clId="Web-{7A9136BD-DED9-B24C-555D-F2A6A532A79A}" dt="2021-01-21T09:53:07.424" v="146"/>
          <ac:spMkLst>
            <pc:docMk/>
            <pc:sldMk cId="3117977313" sldId="287"/>
            <ac:spMk id="3" creationId="{3013116A-AE69-4AC1-8070-7149548B2DEB}"/>
          </ac:spMkLst>
        </pc:spChg>
        <pc:picChg chg="add mod ord">
          <ac:chgData name="A.Green (Staff, Dearne)" userId="S::amy.green@astreadearne.org::9969dc80-135e-4cf5-9fb4-044ec1eaccea" providerId="AD" clId="Web-{7A9136BD-DED9-B24C-555D-F2A6A532A79A}" dt="2021-01-21T09:53:13.502" v="149" actId="14100"/>
          <ac:picMkLst>
            <pc:docMk/>
            <pc:sldMk cId="3117977313" sldId="287"/>
            <ac:picMk id="4" creationId="{6E606489-99FF-41C1-ABC2-D3783236D71A}"/>
          </ac:picMkLst>
        </pc:picChg>
      </pc:sldChg>
      <pc:sldChg chg="addSp delSp modSp new">
        <pc:chgData name="A.Green (Staff, Dearne)" userId="S::amy.green@astreadearne.org::9969dc80-135e-4cf5-9fb4-044ec1eaccea" providerId="AD" clId="Web-{7A9136BD-DED9-B24C-555D-F2A6A532A79A}" dt="2021-01-21T09:53:29.879" v="153" actId="1076"/>
        <pc:sldMkLst>
          <pc:docMk/>
          <pc:sldMk cId="925619496" sldId="288"/>
        </pc:sldMkLst>
        <pc:spChg chg="del">
          <ac:chgData name="A.Green (Staff, Dearne)" userId="S::amy.green@astreadearne.org::9969dc80-135e-4cf5-9fb4-044ec1eaccea" providerId="AD" clId="Web-{7A9136BD-DED9-B24C-555D-F2A6A532A79A}" dt="2021-01-21T09:53:27.269" v="151"/>
          <ac:spMkLst>
            <pc:docMk/>
            <pc:sldMk cId="925619496" sldId="288"/>
            <ac:spMk id="3" creationId="{8C77E639-E53E-43FE-8224-DAD41788FEB2}"/>
          </ac:spMkLst>
        </pc:spChg>
        <pc:picChg chg="add mod ord">
          <ac:chgData name="A.Green (Staff, Dearne)" userId="S::amy.green@astreadearne.org::9969dc80-135e-4cf5-9fb4-044ec1eaccea" providerId="AD" clId="Web-{7A9136BD-DED9-B24C-555D-F2A6A532A79A}" dt="2021-01-21T09:53:29.879" v="153" actId="1076"/>
          <ac:picMkLst>
            <pc:docMk/>
            <pc:sldMk cId="925619496" sldId="288"/>
            <ac:picMk id="4" creationId="{03968509-37C6-4775-8EB9-2040352F7F12}"/>
          </ac:picMkLst>
        </pc:picChg>
      </pc:sldChg>
      <pc:sldChg chg="addSp delSp modSp new">
        <pc:chgData name="A.Green (Staff, Dearne)" userId="S::amy.green@astreadearne.org::9969dc80-135e-4cf5-9fb4-044ec1eaccea" providerId="AD" clId="Web-{7A9136BD-DED9-B24C-555D-F2A6A532A79A}" dt="2021-01-21T09:54:21.273" v="159" actId="1076"/>
        <pc:sldMkLst>
          <pc:docMk/>
          <pc:sldMk cId="351548773" sldId="289"/>
        </pc:sldMkLst>
        <pc:spChg chg="del">
          <ac:chgData name="A.Green (Staff, Dearne)" userId="S::amy.green@astreadearne.org::9969dc80-135e-4cf5-9fb4-044ec1eaccea" providerId="AD" clId="Web-{7A9136BD-DED9-B24C-555D-F2A6A532A79A}" dt="2021-01-21T09:54:14.616" v="155"/>
          <ac:spMkLst>
            <pc:docMk/>
            <pc:sldMk cId="351548773" sldId="289"/>
            <ac:spMk id="3" creationId="{CACF04C5-EF8B-475E-9C58-282258BD033A}"/>
          </ac:spMkLst>
        </pc:spChg>
        <pc:picChg chg="add mod ord">
          <ac:chgData name="A.Green (Staff, Dearne)" userId="S::amy.green@astreadearne.org::9969dc80-135e-4cf5-9fb4-044ec1eaccea" providerId="AD" clId="Web-{7A9136BD-DED9-B24C-555D-F2A6A532A79A}" dt="2021-01-21T09:54:21.273" v="159" actId="1076"/>
          <ac:picMkLst>
            <pc:docMk/>
            <pc:sldMk cId="351548773" sldId="289"/>
            <ac:picMk id="4" creationId="{707CC374-83E8-4790-BC75-F885685BF359}"/>
          </ac:picMkLst>
        </pc:picChg>
      </pc:sldChg>
      <pc:sldChg chg="addSp delSp modSp new">
        <pc:chgData name="A.Green (Staff, Dearne)" userId="S::amy.green@astreadearne.org::9969dc80-135e-4cf5-9fb4-044ec1eaccea" providerId="AD" clId="Web-{7A9136BD-DED9-B24C-555D-F2A6A532A79A}" dt="2021-01-21T09:56:26.922" v="256" actId="20577"/>
        <pc:sldMkLst>
          <pc:docMk/>
          <pc:sldMk cId="3204869862" sldId="290"/>
        </pc:sldMkLst>
        <pc:spChg chg="del">
          <ac:chgData name="A.Green (Staff, Dearne)" userId="S::amy.green@astreadearne.org::9969dc80-135e-4cf5-9fb4-044ec1eaccea" providerId="AD" clId="Web-{7A9136BD-DED9-B24C-555D-F2A6A532A79A}" dt="2021-01-21T09:54:34.570" v="161"/>
          <ac:spMkLst>
            <pc:docMk/>
            <pc:sldMk cId="3204869862" sldId="290"/>
            <ac:spMk id="3" creationId="{325663C2-96BD-43A8-83AC-D2E8BB359EA3}"/>
          </ac:spMkLst>
        </pc:spChg>
        <pc:spChg chg="add mod">
          <ac:chgData name="A.Green (Staff, Dearne)" userId="S::amy.green@astreadearne.org::9969dc80-135e-4cf5-9fb4-044ec1eaccea" providerId="AD" clId="Web-{7A9136BD-DED9-B24C-555D-F2A6A532A79A}" dt="2021-01-21T09:56:26.922" v="256" actId="20577"/>
          <ac:spMkLst>
            <pc:docMk/>
            <pc:sldMk cId="3204869862" sldId="290"/>
            <ac:spMk id="5" creationId="{6D77A60C-68EC-44C3-A767-FB0B2F57D1FB}"/>
          </ac:spMkLst>
        </pc:spChg>
        <pc:picChg chg="add mod ord">
          <ac:chgData name="A.Green (Staff, Dearne)" userId="S::amy.green@astreadearne.org::9969dc80-135e-4cf5-9fb4-044ec1eaccea" providerId="AD" clId="Web-{7A9136BD-DED9-B24C-555D-F2A6A532A79A}" dt="2021-01-21T09:54:36.008" v="162" actId="14100"/>
          <ac:picMkLst>
            <pc:docMk/>
            <pc:sldMk cId="3204869862" sldId="290"/>
            <ac:picMk id="4" creationId="{2CB7FDBD-5F40-4F21-ABCA-010B51BCC891}"/>
          </ac:picMkLst>
        </pc:picChg>
      </pc:sldChg>
      <pc:sldChg chg="addSp delSp modSp new">
        <pc:chgData name="A.Green (Staff, Dearne)" userId="S::amy.green@astreadearne.org::9969dc80-135e-4cf5-9fb4-044ec1eaccea" providerId="AD" clId="Web-{7A9136BD-DED9-B24C-555D-F2A6A532A79A}" dt="2021-01-21T09:54:55.509" v="174" actId="20577"/>
        <pc:sldMkLst>
          <pc:docMk/>
          <pc:sldMk cId="4279679290" sldId="291"/>
        </pc:sldMkLst>
        <pc:spChg chg="mod">
          <ac:chgData name="A.Green (Staff, Dearne)" userId="S::amy.green@astreadearne.org::9969dc80-135e-4cf5-9fb4-044ec1eaccea" providerId="AD" clId="Web-{7A9136BD-DED9-B24C-555D-F2A6A532A79A}" dt="2021-01-21T09:54:55.509" v="174" actId="20577"/>
          <ac:spMkLst>
            <pc:docMk/>
            <pc:sldMk cId="4279679290" sldId="291"/>
            <ac:spMk id="2" creationId="{9F9B86C4-A0E6-4AED-B2B3-5ED9BD6B7662}"/>
          </ac:spMkLst>
        </pc:spChg>
        <pc:spChg chg="del">
          <ac:chgData name="A.Green (Staff, Dearne)" userId="S::amy.green@astreadearne.org::9969dc80-135e-4cf5-9fb4-044ec1eaccea" providerId="AD" clId="Web-{7A9136BD-DED9-B24C-555D-F2A6A532A79A}" dt="2021-01-21T09:54:46.837" v="164"/>
          <ac:spMkLst>
            <pc:docMk/>
            <pc:sldMk cId="4279679290" sldId="291"/>
            <ac:spMk id="3" creationId="{9F03FF27-BDD9-4B2F-87F7-9A5DCE4CA6A9}"/>
          </ac:spMkLst>
        </pc:spChg>
        <pc:picChg chg="add mod ord">
          <ac:chgData name="A.Green (Staff, Dearne)" userId="S::amy.green@astreadearne.org::9969dc80-135e-4cf5-9fb4-044ec1eaccea" providerId="AD" clId="Web-{7A9136BD-DED9-B24C-555D-F2A6A532A79A}" dt="2021-01-21T09:54:46.837" v="164"/>
          <ac:picMkLst>
            <pc:docMk/>
            <pc:sldMk cId="4279679290" sldId="291"/>
            <ac:picMk id="4" creationId="{58600214-3EA8-4C17-8016-CD940F373F85}"/>
          </ac:picMkLst>
        </pc:picChg>
      </pc:sldChg>
      <pc:sldChg chg="addSp delSp modSp new">
        <pc:chgData name="A.Green (Staff, Dearne)" userId="S::amy.green@astreadearne.org::9969dc80-135e-4cf5-9fb4-044ec1eaccea" providerId="AD" clId="Web-{7A9136BD-DED9-B24C-555D-F2A6A532A79A}" dt="2021-01-21T09:55:07.698" v="185" actId="20577"/>
        <pc:sldMkLst>
          <pc:docMk/>
          <pc:sldMk cId="2201550434" sldId="292"/>
        </pc:sldMkLst>
        <pc:spChg chg="mod">
          <ac:chgData name="A.Green (Staff, Dearne)" userId="S::amy.green@astreadearne.org::9969dc80-135e-4cf5-9fb4-044ec1eaccea" providerId="AD" clId="Web-{7A9136BD-DED9-B24C-555D-F2A6A532A79A}" dt="2021-01-21T09:55:07.698" v="185" actId="20577"/>
          <ac:spMkLst>
            <pc:docMk/>
            <pc:sldMk cId="2201550434" sldId="292"/>
            <ac:spMk id="2" creationId="{D20A8C4B-0338-4FCC-A836-C09CB96F2DA4}"/>
          </ac:spMkLst>
        </pc:spChg>
        <pc:spChg chg="del">
          <ac:chgData name="A.Green (Staff, Dearne)" userId="S::amy.green@astreadearne.org::9969dc80-135e-4cf5-9fb4-044ec1eaccea" providerId="AD" clId="Web-{7A9136BD-DED9-B24C-555D-F2A6A532A79A}" dt="2021-01-21T09:55:03.650" v="176"/>
          <ac:spMkLst>
            <pc:docMk/>
            <pc:sldMk cId="2201550434" sldId="292"/>
            <ac:spMk id="3" creationId="{6EE364F8-707B-4CC1-80EF-8239076961D4}"/>
          </ac:spMkLst>
        </pc:spChg>
        <pc:picChg chg="add mod ord">
          <ac:chgData name="A.Green (Staff, Dearne)" userId="S::amy.green@astreadearne.org::9969dc80-135e-4cf5-9fb4-044ec1eaccea" providerId="AD" clId="Web-{7A9136BD-DED9-B24C-555D-F2A6A532A79A}" dt="2021-01-21T09:55:03.650" v="176"/>
          <ac:picMkLst>
            <pc:docMk/>
            <pc:sldMk cId="2201550434" sldId="292"/>
            <ac:picMk id="4" creationId="{89B012A4-9FF7-4576-8CC2-543ED24F0898}"/>
          </ac:picMkLst>
        </pc:picChg>
      </pc:sldChg>
      <pc:sldChg chg="addSp delSp modSp new">
        <pc:chgData name="A.Green (Staff, Dearne)" userId="S::amy.green@astreadearne.org::9969dc80-135e-4cf5-9fb4-044ec1eaccea" providerId="AD" clId="Web-{7A9136BD-DED9-B24C-555D-F2A6A532A79A}" dt="2021-01-21T09:57:49.427" v="369" actId="1076"/>
        <pc:sldMkLst>
          <pc:docMk/>
          <pc:sldMk cId="2414941786" sldId="293"/>
        </pc:sldMkLst>
        <pc:spChg chg="del">
          <ac:chgData name="A.Green (Staff, Dearne)" userId="S::amy.green@astreadearne.org::9969dc80-135e-4cf5-9fb4-044ec1eaccea" providerId="AD" clId="Web-{7A9136BD-DED9-B24C-555D-F2A6A532A79A}" dt="2021-01-21T09:56:57.533" v="262"/>
          <ac:spMkLst>
            <pc:docMk/>
            <pc:sldMk cId="2414941786" sldId="293"/>
            <ac:spMk id="2" creationId="{ABDC4C78-5F72-4A0D-902F-960C4F3CD7B9}"/>
          </ac:spMkLst>
        </pc:spChg>
        <pc:spChg chg="add del">
          <ac:chgData name="A.Green (Staff, Dearne)" userId="S::amy.green@astreadearne.org::9969dc80-135e-4cf5-9fb4-044ec1eaccea" providerId="AD" clId="Web-{7A9136BD-DED9-B24C-555D-F2A6A532A79A}" dt="2021-01-21T09:56:53.736" v="260"/>
          <ac:spMkLst>
            <pc:docMk/>
            <pc:sldMk cId="2414941786" sldId="293"/>
            <ac:spMk id="3" creationId="{32C19200-55E3-4878-91A4-353F9C5013CD}"/>
          </ac:spMkLst>
        </pc:spChg>
        <pc:spChg chg="add mod">
          <ac:chgData name="A.Green (Staff, Dearne)" userId="S::amy.green@astreadearne.org::9969dc80-135e-4cf5-9fb4-044ec1eaccea" providerId="AD" clId="Web-{7A9136BD-DED9-B24C-555D-F2A6A532A79A}" dt="2021-01-21T09:57:49.427" v="369" actId="1076"/>
          <ac:spMkLst>
            <pc:docMk/>
            <pc:sldMk cId="2414941786" sldId="293"/>
            <ac:spMk id="7" creationId="{945C1B99-770F-4FD4-9983-2CD14A389CBE}"/>
          </ac:spMkLst>
        </pc:spChg>
        <pc:picChg chg="add del mod ord">
          <ac:chgData name="A.Green (Staff, Dearne)" userId="S::amy.green@astreadearne.org::9969dc80-135e-4cf5-9fb4-044ec1eaccea" providerId="AD" clId="Web-{7A9136BD-DED9-B24C-555D-F2A6A532A79A}" dt="2021-01-21T09:56:51.173" v="259"/>
          <ac:picMkLst>
            <pc:docMk/>
            <pc:sldMk cId="2414941786" sldId="293"/>
            <ac:picMk id="4" creationId="{DBFB3B09-4750-4F57-9AD6-E35AA4B7B4AC}"/>
          </ac:picMkLst>
        </pc:picChg>
        <pc:picChg chg="add mod ord">
          <ac:chgData name="A.Green (Staff, Dearne)" userId="S::amy.green@astreadearne.org::9969dc80-135e-4cf5-9fb4-044ec1eaccea" providerId="AD" clId="Web-{7A9136BD-DED9-B24C-555D-F2A6A532A79A}" dt="2021-01-21T09:56:59.033" v="263" actId="1076"/>
          <ac:picMkLst>
            <pc:docMk/>
            <pc:sldMk cId="2414941786" sldId="293"/>
            <ac:picMk id="5" creationId="{FC8A2917-7781-410A-AD53-47F72FF6828E}"/>
          </ac:picMkLst>
        </pc:picChg>
      </pc:sldChg>
      <pc:sldChg chg="modSp new">
        <pc:chgData name="A.Green (Staff, Dearne)" userId="S::amy.green@astreadearne.org::9969dc80-135e-4cf5-9fb4-044ec1eaccea" providerId="AD" clId="Web-{7A9136BD-DED9-B24C-555D-F2A6A532A79A}" dt="2021-01-21T09:58:31.461" v="454" actId="20577"/>
        <pc:sldMkLst>
          <pc:docMk/>
          <pc:sldMk cId="2520352710" sldId="294"/>
        </pc:sldMkLst>
        <pc:spChg chg="mod">
          <ac:chgData name="A.Green (Staff, Dearne)" userId="S::amy.green@astreadearne.org::9969dc80-135e-4cf5-9fb4-044ec1eaccea" providerId="AD" clId="Web-{7A9136BD-DED9-B24C-555D-F2A6A532A79A}" dt="2021-01-21T09:58:27.836" v="450" actId="20577"/>
          <ac:spMkLst>
            <pc:docMk/>
            <pc:sldMk cId="2520352710" sldId="294"/>
            <ac:spMk id="2" creationId="{4AF6C617-AD9B-4CBC-A858-20025C9A8A59}"/>
          </ac:spMkLst>
        </pc:spChg>
        <pc:spChg chg="mod">
          <ac:chgData name="A.Green (Staff, Dearne)" userId="S::amy.green@astreadearne.org::9969dc80-135e-4cf5-9fb4-044ec1eaccea" providerId="AD" clId="Web-{7A9136BD-DED9-B24C-555D-F2A6A532A79A}" dt="2021-01-21T09:58:31.461" v="454" actId="20577"/>
          <ac:spMkLst>
            <pc:docMk/>
            <pc:sldMk cId="2520352710" sldId="294"/>
            <ac:spMk id="3" creationId="{0753BDFD-09D6-4AB3-91F3-B49BB5F2B51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06C5-06FA-4040-B104-08E57FCDCFF2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B272-F1C7-4A7A-80C7-88E03D8A6B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06C5-06FA-4040-B104-08E57FCDCFF2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B272-F1C7-4A7A-80C7-88E03D8A6B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06C5-06FA-4040-B104-08E57FCDCFF2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B272-F1C7-4A7A-80C7-88E03D8A6B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06C5-06FA-4040-B104-08E57FCDCFF2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B272-F1C7-4A7A-80C7-88E03D8A6B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06C5-06FA-4040-B104-08E57FCDCFF2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B272-F1C7-4A7A-80C7-88E03D8A6B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06C5-06FA-4040-B104-08E57FCDCFF2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B272-F1C7-4A7A-80C7-88E03D8A6B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06C5-06FA-4040-B104-08E57FCDCFF2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B272-F1C7-4A7A-80C7-88E03D8A6B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06C5-06FA-4040-B104-08E57FCDCFF2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B272-F1C7-4A7A-80C7-88E03D8A6B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06C5-06FA-4040-B104-08E57FCDCFF2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B272-F1C7-4A7A-80C7-88E03D8A6B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06C5-06FA-4040-B104-08E57FCDCFF2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B272-F1C7-4A7A-80C7-88E03D8A6B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806C5-06FA-4040-B104-08E57FCDCFF2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B272-F1C7-4A7A-80C7-88E03D8A6B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806C5-06FA-4040-B104-08E57FCDCFF2}" type="datetimeFigureOut">
              <a:rPr lang="en-GB" smtClean="0"/>
              <a:pPr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7B272-F1C7-4A7A-80C7-88E03D8A6B8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person, food, holding, person&#10;&#10;Description automatically generated">
            <a:extLst>
              <a:ext uri="{FF2B5EF4-FFF2-40B4-BE49-F238E27FC236}">
                <a16:creationId xmlns:a16="http://schemas.microsoft.com/office/drawing/2014/main" id="{FCDD7D89-8978-4166-A003-BA60D9BCB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162" y="1131215"/>
            <a:ext cx="8229600" cy="4143983"/>
          </a:xfrm>
        </p:spPr>
      </p:pic>
    </p:spTree>
    <p:extLst>
      <p:ext uri="{BB962C8B-B14F-4D97-AF65-F5344CB8AC3E}">
        <p14:creationId xmlns:p14="http://schemas.microsoft.com/office/powerpoint/2010/main" val="611979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FC8A2917-7781-410A-AD53-47F72FF68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2107" y="497150"/>
            <a:ext cx="2981325" cy="3810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5C1B99-770F-4FD4-9983-2CD14A389CBE}"/>
              </a:ext>
            </a:extLst>
          </p:cNvPr>
          <p:cNvSpPr/>
          <p:nvPr/>
        </p:nvSpPr>
        <p:spPr>
          <a:xfrm>
            <a:off x="334439" y="1905072"/>
            <a:ext cx="8621706" cy="45243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dirty="0"/>
              <a:t>Use the mark scheme on the previous 2 pages to mark your work.</a:t>
            </a:r>
            <a:endParaRPr lang="en-US" sz="3200" dirty="0">
              <a:cs typeface="Calibri"/>
            </a:endParaRPr>
          </a:p>
          <a:p>
            <a:pPr algn="ctr"/>
            <a:endParaRPr lang="en-US" sz="3200" dirty="0">
              <a:cs typeface="Calibri"/>
            </a:endParaRPr>
          </a:p>
          <a:p>
            <a:pPr algn="ctr"/>
            <a:r>
              <a:rPr lang="en-US" sz="3200" dirty="0">
                <a:cs typeface="Calibri"/>
              </a:rPr>
              <a:t>Use a green pen</a:t>
            </a:r>
          </a:p>
          <a:p>
            <a:pPr algn="ctr"/>
            <a:endParaRPr lang="en-US" sz="3200" dirty="0">
              <a:cs typeface="Calibri"/>
            </a:endParaRPr>
          </a:p>
          <a:p>
            <a:pPr algn="ctr"/>
            <a:r>
              <a:rPr lang="en-US" sz="3200" dirty="0">
                <a:cs typeface="Calibri"/>
              </a:rPr>
              <a:t>Add any extra information that you might have missed!</a:t>
            </a:r>
          </a:p>
          <a:p>
            <a:pPr algn="ctr"/>
            <a:endParaRPr lang="en-US" sz="3200" dirty="0">
              <a:cs typeface="Calibri"/>
            </a:endParaRPr>
          </a:p>
          <a:p>
            <a:pPr algn="ctr"/>
            <a:r>
              <a:rPr lang="en-US" sz="3200" dirty="0">
                <a:cs typeface="Calibri"/>
              </a:rPr>
              <a:t>What was your total score out of 9?</a:t>
            </a:r>
          </a:p>
        </p:txBody>
      </p:sp>
    </p:spTree>
    <p:extLst>
      <p:ext uri="{BB962C8B-B14F-4D97-AF65-F5344CB8AC3E}">
        <p14:creationId xmlns:p14="http://schemas.microsoft.com/office/powerpoint/2010/main" val="2414941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6C617-AD9B-4CBC-A858-20025C9A8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Fancy a fitness challenge?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3BDFD-09D6-4AB3-91F3-B49BB5F2B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4800" dirty="0">
              <a:cs typeface="Calibri"/>
            </a:endParaRPr>
          </a:p>
          <a:p>
            <a:pPr marL="0" indent="0" algn="ctr">
              <a:buNone/>
            </a:pPr>
            <a:r>
              <a:rPr lang="en-US" sz="4800" dirty="0">
                <a:cs typeface="Calibri"/>
              </a:rPr>
              <a:t>The next 2 slides include a fitness challenge for you to try at home!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0352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538"/>
            <a:ext cx="562696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KS4 Core PE</a:t>
            </a:r>
            <a:br>
              <a:rPr lang="en-US" dirty="0"/>
            </a:br>
            <a:r>
              <a:rPr lang="en-US" dirty="0"/>
              <a:t>Bar Chart Challenge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54070"/>
            <a:ext cx="2747634" cy="1306736"/>
          </a:xfrm>
        </p:spPr>
      </p:pic>
      <p:sp>
        <p:nvSpPr>
          <p:cNvPr id="7" name="TextBox 6"/>
          <p:cNvSpPr txBox="1"/>
          <p:nvPr/>
        </p:nvSpPr>
        <p:spPr>
          <a:xfrm>
            <a:off x="457200" y="1631389"/>
            <a:ext cx="808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25185" y="6237312"/>
            <a:ext cx="7552590" cy="5155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Why not try and get someone from your household to join in with you?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10096" y="2000721"/>
            <a:ext cx="8621706" cy="41549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dirty="0"/>
              <a:t>On the next slide you will see a bar chart.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 need to complete each exercise shown.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the bar chart to work out how many reps you need to complete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When you have done this answer the questions at the side of the bar chart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Easy = complete it once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Moderate = complete it 3 times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Hard = complete it 5 times </a:t>
            </a:r>
            <a:endParaRPr lang="en-US" sz="2400">
              <a:cs typeface="Calibri"/>
            </a:endParaRPr>
          </a:p>
          <a:p>
            <a:pPr algn="ctr"/>
            <a:r>
              <a:rPr lang="en-US" sz="2400" dirty="0"/>
              <a:t> </a:t>
            </a:r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39634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16216" y="4437112"/>
            <a:ext cx="23762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5 </a:t>
            </a:r>
            <a:r>
              <a:rPr lang="en-US" sz="1200" b="1" dirty="0" err="1"/>
              <a:t>mins</a:t>
            </a:r>
            <a:r>
              <a:rPr lang="en-US" sz="1200" b="1" dirty="0"/>
              <a:t> jogging up and down stairs</a:t>
            </a:r>
            <a:endParaRPr lang="en-GB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3707904" y="4005064"/>
            <a:ext cx="2362250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b="1" dirty="0"/>
              <a:t>6 </a:t>
            </a:r>
            <a:r>
              <a:rPr lang="en-US" sz="1200" b="1" dirty="0" err="1"/>
              <a:t>mins</a:t>
            </a:r>
            <a:r>
              <a:rPr lang="en-US" sz="1200" b="1" dirty="0"/>
              <a:t> jogging up and down stairs</a:t>
            </a:r>
            <a:endParaRPr lang="en-GB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827584" y="5301208"/>
            <a:ext cx="2362250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b="1" dirty="0"/>
              <a:t>3 </a:t>
            </a:r>
            <a:r>
              <a:rPr lang="en-US" sz="1200" b="1" dirty="0" err="1"/>
              <a:t>mins</a:t>
            </a:r>
            <a:r>
              <a:rPr lang="en-US" sz="1200" b="1" dirty="0"/>
              <a:t> jogging up and down stairs</a:t>
            </a:r>
            <a:endParaRPr lang="en-GB" sz="1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Daily Challenge Cards – Home Learning – PE &amp; Maths (Cards 16-20) - PE  Schol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0"/>
          <a:stretch/>
        </p:blipFill>
        <p:spPr bwMode="auto">
          <a:xfrm>
            <a:off x="445012" y="1264019"/>
            <a:ext cx="8372921" cy="519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308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BF2D-5C15-49AD-A7A5-840B9CC07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43" y="609408"/>
            <a:ext cx="5436663" cy="1143000"/>
          </a:xfrm>
        </p:spPr>
        <p:txBody>
          <a:bodyPr>
            <a:normAutofit fontScale="90000"/>
          </a:bodyPr>
          <a:lstStyle/>
          <a:p>
            <a:endParaRPr lang="en-US" b="1" u="sng" dirty="0">
              <a:cs typeface="Calibri"/>
            </a:endParaRPr>
          </a:p>
          <a:p>
            <a:r>
              <a:rPr lang="en-US" dirty="0" err="1">
                <a:ea typeface="+mj-lt"/>
                <a:cs typeface="+mj-lt"/>
              </a:rPr>
              <a:t>Categorise</a:t>
            </a:r>
            <a:r>
              <a:rPr lang="en-US" dirty="0">
                <a:ea typeface="+mj-lt"/>
                <a:cs typeface="+mj-lt"/>
              </a:rPr>
              <a:t> each benefit into the following groups.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8E380F0-F66F-44D3-90B1-31502C711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082636"/>
              </p:ext>
            </p:extLst>
          </p:nvPr>
        </p:nvGraphicFramePr>
        <p:xfrm>
          <a:off x="2472905" y="2214113"/>
          <a:ext cx="6383835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272">
                  <a:extLst>
                    <a:ext uri="{9D8B030D-6E8A-4147-A177-3AD203B41FA5}">
                      <a16:colId xmlns:a16="http://schemas.microsoft.com/office/drawing/2014/main" val="3405631226"/>
                    </a:ext>
                  </a:extLst>
                </a:gridCol>
                <a:gridCol w="1592272">
                  <a:extLst>
                    <a:ext uri="{9D8B030D-6E8A-4147-A177-3AD203B41FA5}">
                      <a16:colId xmlns:a16="http://schemas.microsoft.com/office/drawing/2014/main" val="2695593299"/>
                    </a:ext>
                  </a:extLst>
                </a:gridCol>
                <a:gridCol w="1592272">
                  <a:extLst>
                    <a:ext uri="{9D8B030D-6E8A-4147-A177-3AD203B41FA5}">
                      <a16:colId xmlns:a16="http://schemas.microsoft.com/office/drawing/2014/main" val="3131855622"/>
                    </a:ext>
                  </a:extLst>
                </a:gridCol>
                <a:gridCol w="1607019">
                  <a:extLst>
                    <a:ext uri="{9D8B030D-6E8A-4147-A177-3AD203B41FA5}">
                      <a16:colId xmlns:a16="http://schemas.microsoft.com/office/drawing/2014/main" val="1059098943"/>
                    </a:ext>
                  </a:extLst>
                </a:gridCol>
              </a:tblGrid>
              <a:tr h="950976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Improves heart function,</a:t>
                      </a:r>
                      <a:r>
                        <a:rPr lang="en-GB" sz="1800" kern="1200" baseline="0" dirty="0">
                          <a:effectLst/>
                        </a:rPr>
                        <a:t> making it easier to pump  blood around the body</a:t>
                      </a:r>
                      <a:endParaRPr lang="en-GB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You</a:t>
                      </a:r>
                      <a:r>
                        <a:rPr lang="en-GB" sz="1800" kern="1200" baseline="0" dirty="0">
                          <a:effectLst/>
                        </a:rPr>
                        <a:t> can make new friends.</a:t>
                      </a:r>
                      <a:endParaRPr lang="en-GB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Helps reduces levels of stress and tension</a:t>
                      </a:r>
                      <a:r>
                        <a:rPr lang="en-GB" sz="1800" kern="1200" baseline="0" dirty="0">
                          <a:effectLst/>
                        </a:rPr>
                        <a:t> reducing the chances of illness.</a:t>
                      </a:r>
                      <a:endParaRPr lang="en-GB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Helps to</a:t>
                      </a:r>
                      <a:r>
                        <a:rPr lang="en-GB" sz="1800" kern="1200" baseline="0" dirty="0">
                          <a:effectLst/>
                        </a:rPr>
                        <a:t> work collaboratively as a team.</a:t>
                      </a:r>
                      <a:endParaRPr lang="en-GB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72471185"/>
                  </a:ext>
                </a:extLst>
              </a:tr>
              <a:tr h="950976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Releases ‘feel-good’ hormones</a:t>
                      </a:r>
                      <a:r>
                        <a:rPr lang="en-GB" sz="1800" kern="1200" baseline="0" dirty="0">
                          <a:effectLst/>
                        </a:rPr>
                        <a:t> which contribute to wellbeing and happiness.</a:t>
                      </a:r>
                      <a:endParaRPr lang="en-GB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Reduces the risk of some illnesses including type 2 diabetes and heart disease.</a:t>
                      </a:r>
                      <a:endParaRPr lang="en-GB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Improve levels of fitness.</a:t>
                      </a:r>
                      <a:endParaRPr lang="en-GB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Helps</a:t>
                      </a:r>
                      <a:r>
                        <a:rPr lang="en-GB" sz="1800" kern="1200" baseline="0" dirty="0">
                          <a:effectLst/>
                        </a:rPr>
                        <a:t> to avoid obesity.</a:t>
                      </a:r>
                      <a:endParaRPr lang="en-GB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9928867"/>
                  </a:ext>
                </a:extLst>
              </a:tr>
              <a:tr h="950976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Help you carry out day to day tasks more</a:t>
                      </a:r>
                      <a:r>
                        <a:rPr lang="en-GB" sz="1800" kern="1200" baseline="0" dirty="0">
                          <a:effectLst/>
                        </a:rPr>
                        <a:t>  effectively.</a:t>
                      </a:r>
                      <a:endParaRPr lang="en-GB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Reduces the chance of injury.</a:t>
                      </a:r>
                      <a:endParaRPr lang="en-GB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Helps control your emotions</a:t>
                      </a:r>
                      <a:r>
                        <a:rPr lang="en-GB" sz="1800" kern="1200" baseline="0" dirty="0">
                          <a:effectLst/>
                        </a:rPr>
                        <a:t> better.</a:t>
                      </a:r>
                      <a:endParaRPr lang="en-GB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</a:rPr>
                        <a:t>Ensures</a:t>
                      </a:r>
                      <a:r>
                        <a:rPr lang="en-GB" sz="1800" kern="1200" baseline="0" dirty="0">
                          <a:effectLst/>
                        </a:rPr>
                        <a:t> you are physically able to work. </a:t>
                      </a:r>
                      <a:endParaRPr lang="en-GB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0878388"/>
                  </a:ext>
                </a:extLst>
              </a:tr>
            </a:tbl>
          </a:graphicData>
        </a:graphic>
      </p:graphicFrame>
      <p:pic>
        <p:nvPicPr>
          <p:cNvPr id="8" name="Picture 8" descr="A close up of a fence&#10;&#10;Description automatically generated">
            <a:extLst>
              <a:ext uri="{FF2B5EF4-FFF2-40B4-BE49-F238E27FC236}">
                <a16:creationId xmlns:a16="http://schemas.microsoft.com/office/drawing/2014/main" id="{E78776EA-1F20-4D2D-9578-9DB5F965F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996" y="839037"/>
            <a:ext cx="2524125" cy="10096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14B9288-677D-4A49-B68A-4612668D07D3}"/>
              </a:ext>
            </a:extLst>
          </p:cNvPr>
          <p:cNvSpPr txBox="1">
            <a:spLocks/>
          </p:cNvSpPr>
          <p:nvPr/>
        </p:nvSpPr>
        <p:spPr>
          <a:xfrm>
            <a:off x="86962" y="2918411"/>
            <a:ext cx="22017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cs typeface="Calibri"/>
              </a:rPr>
              <a:t>1</a:t>
            </a:r>
            <a:r>
              <a:rPr lang="en-US" sz="3600" dirty="0">
                <a:ea typeface="+mj-lt"/>
                <a:cs typeface="+mj-lt"/>
              </a:rPr>
              <a:t>. Physical</a:t>
            </a:r>
            <a:endParaRPr lang="en-US" sz="3600">
              <a:ea typeface="+mj-lt"/>
              <a:cs typeface="+mj-lt"/>
            </a:endParaRPr>
          </a:p>
          <a:p>
            <a:r>
              <a:rPr lang="en-US" sz="3600" dirty="0">
                <a:cs typeface="Calibri"/>
              </a:rPr>
              <a:t>2. Mental</a:t>
            </a:r>
          </a:p>
          <a:p>
            <a:r>
              <a:rPr lang="en-US" sz="3600" dirty="0">
                <a:cs typeface="Calibri"/>
              </a:rPr>
              <a:t>3. Social</a:t>
            </a:r>
          </a:p>
          <a:p>
            <a:r>
              <a:rPr lang="en-US" sz="3600" dirty="0">
                <a:cs typeface="Calibri"/>
              </a:rPr>
              <a:t>4. Fitness </a:t>
            </a:r>
          </a:p>
        </p:txBody>
      </p:sp>
    </p:spTree>
    <p:extLst>
      <p:ext uri="{BB962C8B-B14F-4D97-AF65-F5344CB8AC3E}">
        <p14:creationId xmlns:p14="http://schemas.microsoft.com/office/powerpoint/2010/main" val="1934391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F39DF-EDD3-4C00-8C16-537B9D29E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1" descr="Table&#10;&#10;Description automatically generated">
            <a:extLst>
              <a:ext uri="{FF2B5EF4-FFF2-40B4-BE49-F238E27FC236}">
                <a16:creationId xmlns:a16="http://schemas.microsoft.com/office/drawing/2014/main" id="{220B38C2-3AB5-4D67-A9B0-F8A88547A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7506"/>
            <a:ext cx="8229600" cy="4439653"/>
          </a:xfr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5840FFC-85E9-4137-93F7-37C19AFBC576}"/>
              </a:ext>
            </a:extLst>
          </p:cNvPr>
          <p:cNvSpPr txBox="1">
            <a:spLocks/>
          </p:cNvSpPr>
          <p:nvPr/>
        </p:nvSpPr>
        <p:spPr>
          <a:xfrm>
            <a:off x="187605" y="5089392"/>
            <a:ext cx="8757832" cy="1143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  <a:cs typeface="Calibri"/>
              </a:rPr>
              <a:t>1</a:t>
            </a:r>
            <a:r>
              <a:rPr lang="en-US" sz="3600" dirty="0">
                <a:solidFill>
                  <a:srgbClr val="FFFF00"/>
                </a:solidFill>
                <a:ea typeface="+mj-lt"/>
                <a:cs typeface="+mj-lt"/>
              </a:rPr>
              <a:t>. Physical</a:t>
            </a:r>
            <a:r>
              <a:rPr lang="en-US" sz="3600" dirty="0">
                <a:ea typeface="+mj-lt"/>
                <a:cs typeface="+mj-lt"/>
              </a:rPr>
              <a:t>     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cs typeface="Calibri"/>
              </a:rPr>
              <a:t>2. Mental</a:t>
            </a:r>
            <a:r>
              <a:rPr lang="en-US" sz="3600" dirty="0">
                <a:cs typeface="Calibri"/>
              </a:rPr>
              <a:t>     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  <a:cs typeface="Calibri"/>
              </a:rPr>
              <a:t>3.Social</a:t>
            </a:r>
            <a:r>
              <a:rPr lang="en-US" sz="3600" dirty="0">
                <a:cs typeface="Calibri"/>
              </a:rPr>
              <a:t>   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cs typeface="Calibri"/>
              </a:rPr>
              <a:t> 4. Fitness </a:t>
            </a:r>
            <a:endParaRPr lang="en-US">
              <a:solidFill>
                <a:schemeClr val="accent6">
                  <a:lumMod val="60000"/>
                  <a:lumOff val="4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1828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6E606489-99FF-41C1-ABC2-D3783236D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509" y="1071884"/>
            <a:ext cx="8068728" cy="5043547"/>
          </a:xfrm>
        </p:spPr>
      </p:pic>
    </p:spTree>
    <p:extLst>
      <p:ext uri="{BB962C8B-B14F-4D97-AF65-F5344CB8AC3E}">
        <p14:creationId xmlns:p14="http://schemas.microsoft.com/office/powerpoint/2010/main" val="3117977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21B9C-A0E0-4C1D-B73D-39EF73334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3968509-37C6-4775-8EB9-2040352F7F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39" y="1226389"/>
            <a:ext cx="8648733" cy="5172944"/>
          </a:xfrm>
        </p:spPr>
      </p:pic>
    </p:spTree>
    <p:extLst>
      <p:ext uri="{BB962C8B-B14F-4D97-AF65-F5344CB8AC3E}">
        <p14:creationId xmlns:p14="http://schemas.microsoft.com/office/powerpoint/2010/main" val="925619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0B4DD-C573-4E63-B1A1-A1D8D86AD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07CC374-83E8-4790-BC75-F885685BF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161" y="1951482"/>
            <a:ext cx="8689676" cy="4039058"/>
          </a:xfrm>
        </p:spPr>
      </p:pic>
    </p:spTree>
    <p:extLst>
      <p:ext uri="{BB962C8B-B14F-4D97-AF65-F5344CB8AC3E}">
        <p14:creationId xmlns:p14="http://schemas.microsoft.com/office/powerpoint/2010/main" val="351548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F2983-2C7E-4006-951E-B6A3F475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CB7FDBD-5F40-4F21-ABCA-010B51BCC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07632"/>
            <a:ext cx="8229600" cy="495038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77A60C-68EC-44C3-A767-FB0B2F57D1FB}"/>
              </a:ext>
            </a:extLst>
          </p:cNvPr>
          <p:cNvSpPr txBox="1"/>
          <p:nvPr/>
        </p:nvSpPr>
        <p:spPr>
          <a:xfrm>
            <a:off x="5859429" y="637019"/>
            <a:ext cx="2743199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Tip </a:t>
            </a:r>
          </a:p>
          <a:p>
            <a:r>
              <a:rPr lang="en-US" dirty="0">
                <a:cs typeface="Calibri"/>
              </a:rPr>
              <a:t>If you are really struggling. </a:t>
            </a:r>
          </a:p>
          <a:p>
            <a:r>
              <a:rPr lang="en-US" dirty="0">
                <a:cs typeface="Calibri"/>
              </a:rPr>
              <a:t>Use the mark scheme on the next 2 slides to help you structure your answer</a:t>
            </a:r>
          </a:p>
        </p:txBody>
      </p:sp>
    </p:spTree>
    <p:extLst>
      <p:ext uri="{BB962C8B-B14F-4D97-AF65-F5344CB8AC3E}">
        <p14:creationId xmlns:p14="http://schemas.microsoft.com/office/powerpoint/2010/main" val="3204869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B86C4-A0E6-4AED-B2B3-5ED9BD6B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Question 1 – Mark Scheme</a:t>
            </a:r>
            <a:endParaRPr lang="en-US" dirty="0"/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8600214-3EA8-4C17-8016-CD940F373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28401"/>
            <a:ext cx="8229600" cy="4269560"/>
          </a:xfrm>
        </p:spPr>
      </p:pic>
    </p:spTree>
    <p:extLst>
      <p:ext uri="{BB962C8B-B14F-4D97-AF65-F5344CB8AC3E}">
        <p14:creationId xmlns:p14="http://schemas.microsoft.com/office/powerpoint/2010/main" val="4279679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A8C4B-0338-4FCC-A836-C09CB96F2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Question 2 – Mark Scheme</a:t>
            </a:r>
            <a:endParaRPr lang="en-US" dirty="0"/>
          </a:p>
        </p:txBody>
      </p:sp>
      <p:pic>
        <p:nvPicPr>
          <p:cNvPr id="4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9B012A4-9FF7-4576-8CC2-543ED24F0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30594"/>
            <a:ext cx="8229600" cy="4265175"/>
          </a:xfrm>
        </p:spPr>
      </p:pic>
    </p:spTree>
    <p:extLst>
      <p:ext uri="{BB962C8B-B14F-4D97-AF65-F5344CB8AC3E}">
        <p14:creationId xmlns:p14="http://schemas.microsoft.com/office/powerpoint/2010/main" val="2201550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112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 Categorise each benefit into the following groups.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1 – Mark Scheme</vt:lpstr>
      <vt:lpstr>Question 2 – Mark Scheme</vt:lpstr>
      <vt:lpstr>PowerPoint Presentation</vt:lpstr>
      <vt:lpstr>Fancy a fitness challenge?</vt:lpstr>
      <vt:lpstr>KS4 Core PE Bar Chart Challenge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Lunges</dc:title>
  <dc:creator>Matthew</dc:creator>
  <cp:lastModifiedBy>agreen</cp:lastModifiedBy>
  <cp:revision>117</cp:revision>
  <dcterms:created xsi:type="dcterms:W3CDTF">2014-02-18T16:54:14Z</dcterms:created>
  <dcterms:modified xsi:type="dcterms:W3CDTF">2021-01-21T09:58:42Z</dcterms:modified>
</cp:coreProperties>
</file>